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Default Extension="jpeg" ContentType="image/jpeg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12545-F8DE-6444-9FCF-CFFAE3037983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96BB2-E134-E640-98AE-B12CFF2E7A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60-900-ScenesPresentati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0-900-ScenesPresentation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0-900-ScenesPresentation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0-900-ScenesPresentation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0-900-ScenesPresentation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0-900-ScenesPresentation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0-900-ScenesPresentation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0-900-ScenesPresentation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9144000" cy="685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Selah Publishing Co.,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Schaap</dc:creator>
  <cp:lastModifiedBy>David Schaap</cp:lastModifiedBy>
  <cp:revision>2</cp:revision>
  <dcterms:created xsi:type="dcterms:W3CDTF">2015-01-15T17:16:04Z</dcterms:created>
  <dcterms:modified xsi:type="dcterms:W3CDTF">2015-01-15T17:25:21Z</dcterms:modified>
</cp:coreProperties>
</file>